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gridSpacing cx="45720" cy="4572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69141-5B50-4AF0-BC5D-F75BCB65F067}" type="datetimeFigureOut">
              <a:rPr lang="en-US" smtClean="0"/>
              <a:t>11/1/2024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1DB4B-1F8D-489E-8105-FB12E229DF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9971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769141-5B50-4AF0-BC5D-F75BCB65F067}" type="datetimeFigureOut">
              <a:rPr lang="en-US" smtClean="0"/>
              <a:t>11/1/2024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E1DB4B-1F8D-489E-8105-FB12E229DF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4052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28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Pattern Matching Algorithms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2903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Pattern Matching Algorithms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7827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Pattern Matching Algorithms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2677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Pattern Matching Algorithms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6226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Pattern Matching Algorithms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2045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Pattern Matching Algorithms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8752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Pattern Matching Algorithms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6996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Pattern Matching Algorithms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678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Pattern Matching Algorithms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2406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Pattern Matching Algorithms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9119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8243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Pattern Matching Algorithms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1730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Pattern Matching Algorithms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5168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Pattern Matching Algorithms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6154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Pattern Matching Algorithms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7285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Pattern Matching Algorithms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2969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Pattern Matching Algorithms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8624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Pattern Matching Algorithms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7784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Pattern Matching Algorithms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0681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Pattern Matching Algorithms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9878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6448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String Operations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89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String Operations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481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3701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Pattern Matching Algorithms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7880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Pattern Matching Algorithms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7817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Pattern Matching Algorithms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4341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Pattern Matching Algorithms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8257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73</Words>
  <Application>Microsoft Office PowerPoint</Application>
  <PresentationFormat>Widescreen</PresentationFormat>
  <Paragraphs>25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String Operations</vt:lpstr>
      <vt:lpstr>String Operations</vt:lpstr>
      <vt:lpstr>PowerPoint Presentation</vt:lpstr>
      <vt:lpstr>Pattern Matching Algorithms</vt:lpstr>
      <vt:lpstr>Pattern Matching Algorithms</vt:lpstr>
      <vt:lpstr>Pattern Matching Algorithms</vt:lpstr>
      <vt:lpstr>Pattern Matching Algorithms</vt:lpstr>
      <vt:lpstr>Pattern Matching Algorithms</vt:lpstr>
      <vt:lpstr>Pattern Matching Algorithms</vt:lpstr>
      <vt:lpstr>Pattern Matching Algorithms</vt:lpstr>
      <vt:lpstr>Pattern Matching Algorithms</vt:lpstr>
      <vt:lpstr>Pattern Matching Algorithms</vt:lpstr>
      <vt:lpstr>Pattern Matching Algorithms</vt:lpstr>
      <vt:lpstr>Pattern Matching Algorithms</vt:lpstr>
      <vt:lpstr>Pattern Matching Algorithms</vt:lpstr>
      <vt:lpstr>Pattern Matching Algorithms</vt:lpstr>
      <vt:lpstr>Pattern Matching Algorithms</vt:lpstr>
      <vt:lpstr>Pattern Matching Algorithms</vt:lpstr>
      <vt:lpstr>Pattern Matching Algorithms</vt:lpstr>
      <vt:lpstr>Pattern Matching Algorithms</vt:lpstr>
      <vt:lpstr>Pattern Matching Algorithms</vt:lpstr>
      <vt:lpstr>Pattern Matching Algorithms</vt:lpstr>
      <vt:lpstr>Pattern Matching Algorithms</vt:lpstr>
      <vt:lpstr>Pattern Matching Algorithms</vt:lpstr>
      <vt:lpstr>Pattern Matching Algorithms</vt:lpstr>
      <vt:lpstr>Pattern Matching Algorithms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Muhammad Ghazanfar Ullah Khan</dc:creator>
  <cp:lastModifiedBy>Muhammad Ghazanfar Ullah Khan</cp:lastModifiedBy>
  <cp:revision>1</cp:revision>
  <dcterms:created xsi:type="dcterms:W3CDTF">2024-11-01T08:12:42Z</dcterms:created>
  <dcterms:modified xsi:type="dcterms:W3CDTF">2024-11-01T08:12:42Z</dcterms:modified>
</cp:coreProperties>
</file>